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302801" y="908274"/>
            <a:ext cx="45384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sFGFR-1/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#SFC-015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SFC-016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531867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FGFR-1/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Chimera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443" y="1640946"/>
            <a:ext cx="1481137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32</cp:revision>
  <dcterms:created xsi:type="dcterms:W3CDTF">2011-09-08T13:23:55Z</dcterms:created>
  <dcterms:modified xsi:type="dcterms:W3CDTF">2015-03-23T08:08:03Z</dcterms:modified>
</cp:coreProperties>
</file>